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notesMasterIdLst>
    <p:notesMasterId r:id="rId9"/>
  </p:notesMasterIdLst>
  <p:sldIdLst>
    <p:sldId id="266" r:id="rId2"/>
    <p:sldId id="257" r:id="rId3"/>
    <p:sldId id="286" r:id="rId4"/>
    <p:sldId id="264" r:id="rId5"/>
    <p:sldId id="269" r:id="rId6"/>
    <p:sldId id="287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3399"/>
    <a:srgbClr val="CC0099"/>
    <a:srgbClr val="FFFF99"/>
    <a:srgbClr val="B2B2B2"/>
    <a:srgbClr val="CCCCFF"/>
    <a:srgbClr val="993366"/>
    <a:srgbClr val="F136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77C60-53E7-4078-8FE5-72C80BCFCD2A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183B-8841-4A80-B453-81624C544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0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C183B-8841-4A80-B453-81624C5446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20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9739356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9522938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841424"/>
      </p:ext>
    </p:extLst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98968961"/>
      </p:ext>
    </p:extLst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028727"/>
      </p:ext>
    </p:extLst>
  </p:cSld>
  <p:clrMapOvr>
    <a:masterClrMapping/>
  </p:clrMapOvr>
  <p:transition spd="slow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4281022"/>
      </p:ext>
    </p:extLst>
  </p:cSld>
  <p:clrMapOvr>
    <a:masterClrMapping/>
  </p:clrMapOvr>
  <p:transition spd="slow">
    <p:push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579382"/>
      </p:ext>
    </p:extLst>
  </p:cSld>
  <p:clrMapOvr>
    <a:masterClrMapping/>
  </p:clrMapOvr>
  <p:transition spd="slow">
    <p:push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8563364"/>
      </p:ext>
    </p:extLst>
  </p:cSld>
  <p:clrMapOvr>
    <a:masterClrMapping/>
  </p:clrMapOvr>
  <p:transition spd="slow"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8107687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620369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3655346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749656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9422385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161167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354130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6340094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563037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7D230A-A55A-4A41-89BC-03EDF1917EE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EC1E3B-80ED-47DC-82FA-AAFD0CA02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4804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ransition spd="slow">
    <p:push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22"/>
            <a:ext cx="12192001" cy="68940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26263" r="1212" b="2624"/>
          <a:stretch/>
        </p:blipFill>
        <p:spPr>
          <a:xfrm>
            <a:off x="951041" y="844062"/>
            <a:ext cx="4067470" cy="4446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32231" y="2806330"/>
            <a:ext cx="60063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Международный Женский День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8722" y="5394882"/>
            <a:ext cx="76069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Презентацию подготовили воспитатели МБДОУ №5, корпус №1,</a:t>
            </a:r>
          </a:p>
          <a:p>
            <a:pPr algn="ctr"/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</a:t>
            </a:r>
            <a:r>
              <a:rPr lang="ru-RU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р. </a:t>
            </a:r>
            <a:r>
              <a:rPr lang="ru-RU" sz="24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№3 Нестерова М. А. и Рашидова Э.Ш.</a:t>
            </a:r>
            <a:endParaRPr lang="ru-RU" sz="2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1156" y="1155011"/>
            <a:ext cx="5757403" cy="29747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8 Марта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98774699"/>
      </p:ext>
    </p:extLst>
  </p:cSld>
  <p:clrMapOvr>
    <a:masterClrMapping/>
  </p:clrMapOvr>
  <p:transition spd="slow" advTm="12402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7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6" y="288235"/>
            <a:ext cx="11589026" cy="6281529"/>
          </a:xfrm>
          <a:prstGeom prst="round2DiagRect">
            <a:avLst/>
          </a:prstGeom>
          <a:ln w="57150">
            <a:solidFill>
              <a:srgbClr val="CC339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7" t="8938" r="8726" b="64277"/>
          <a:stretch/>
        </p:blipFill>
        <p:spPr>
          <a:xfrm>
            <a:off x="4180257" y="478749"/>
            <a:ext cx="7407446" cy="1735310"/>
          </a:xfrm>
          <a:prstGeom prst="round2DiagRect">
            <a:avLst/>
          </a:prstGeom>
          <a:ln w="76200">
            <a:solidFill>
              <a:srgbClr val="CC0099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403047" y="198783"/>
            <a:ext cx="18363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9600" b="1" cap="none" spc="50" dirty="0" smtClean="0">
                <a:ln w="0"/>
                <a:solidFill>
                  <a:schemeClr val="bg2"/>
                </a:solidFill>
                <a:effectLst/>
              </a:rPr>
              <a:t>8</a:t>
            </a:r>
            <a:endParaRPr lang="ru-RU" sz="9600" b="1" cap="none" spc="50" dirty="0">
              <a:ln w="0"/>
              <a:solidFill>
                <a:schemeClr val="bg2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613" y="1768599"/>
            <a:ext cx="3158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Марта</a:t>
            </a:r>
            <a:endParaRPr lang="ru-RU" sz="5400" b="1" cap="none" spc="0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58" t="3442" r="39878" b="53697"/>
          <a:stretch/>
        </p:blipFill>
        <p:spPr>
          <a:xfrm>
            <a:off x="6614723" y="2710339"/>
            <a:ext cx="4585179" cy="2325756"/>
          </a:xfrm>
          <a:prstGeom prst="rect">
            <a:avLst/>
          </a:prstGeom>
          <a:ln w="76200">
            <a:solidFill>
              <a:srgbClr val="CC3399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4" t="69949" r="4227" b="15963"/>
          <a:stretch/>
        </p:blipFill>
        <p:spPr>
          <a:xfrm>
            <a:off x="5655212" y="5644917"/>
            <a:ext cx="5411372" cy="621027"/>
          </a:xfrm>
          <a:prstGeom prst="round2Diag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31" r="5398" b="4213"/>
          <a:stretch/>
        </p:blipFill>
        <p:spPr>
          <a:xfrm>
            <a:off x="852845" y="2732295"/>
            <a:ext cx="4510782" cy="2852579"/>
          </a:xfrm>
          <a:prstGeom prst="round2DiagRect">
            <a:avLst/>
          </a:prstGeom>
          <a:ln w="76200">
            <a:solidFill>
              <a:srgbClr val="0070C0"/>
            </a:solidFill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945362"/>
      </p:ext>
    </p:extLst>
  </p:cSld>
  <p:clrMapOvr>
    <a:masterClrMapping/>
  </p:clrMapOvr>
  <p:transition spd="slow" advTm="14818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09" t="67254" r="3478" b="4685"/>
          <a:stretch/>
        </p:blipFill>
        <p:spPr>
          <a:xfrm>
            <a:off x="2611493" y="4607713"/>
            <a:ext cx="7995038" cy="1954866"/>
          </a:xfrm>
          <a:prstGeom prst="flowChartPunchedTape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ln w="76200">
            <a:solidFill>
              <a:schemeClr val="tx1">
                <a:lumMod val="65000"/>
              </a:schemeClr>
            </a:solidFill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2" y="303407"/>
            <a:ext cx="6352018" cy="41498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Блок-схема: перфолента 9"/>
          <p:cNvSpPr/>
          <p:nvPr/>
        </p:nvSpPr>
        <p:spPr>
          <a:xfrm>
            <a:off x="6921776" y="2940148"/>
            <a:ext cx="4768475" cy="914400"/>
          </a:xfrm>
          <a:prstGeom prst="flowChartPunchedTape">
            <a:avLst/>
          </a:prstGeom>
          <a:solidFill>
            <a:srgbClr val="FFFF99"/>
          </a:solidFill>
          <a:ln w="762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j-lt"/>
                <a:cs typeface="Aharoni" panose="02010803020104030203" pitchFamily="2" charset="-79"/>
              </a:rPr>
              <a:t>8 Марта 1857 года</a:t>
            </a:r>
            <a:endParaRPr lang="ru-RU" sz="3600" b="1" dirty="0">
              <a:solidFill>
                <a:srgbClr val="0070C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94486" y="1387398"/>
            <a:ext cx="4988024" cy="100411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История возникновения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65363331"/>
      </p:ext>
    </p:extLst>
  </p:cSld>
  <p:clrMapOvr>
    <a:masterClrMapping/>
  </p:clrMapOvr>
  <p:transition spd="slow" advTm="9766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1" t="58803" r="59845" b="5191"/>
          <a:stretch/>
        </p:blipFill>
        <p:spPr>
          <a:xfrm>
            <a:off x="6179693" y="2879290"/>
            <a:ext cx="5737883" cy="356281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5" y="403375"/>
            <a:ext cx="5701110" cy="356281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160456" y="773723"/>
            <a:ext cx="385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Они требовали сокращения рабочего дня, улучшения условий работы, равную с мужчинами заработную плату.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6" y="4976838"/>
            <a:ext cx="482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Работали в то время женщины до 16 часов в сутки, получая за свой труд гроши.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6276010"/>
      </p:ext>
    </p:extLst>
  </p:cSld>
  <p:clrMapOvr>
    <a:masterClrMapping/>
  </p:clrMapOvr>
  <p:transition spd="slow" advTm="7083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" y="0"/>
            <a:ext cx="12179836" cy="6858000"/>
          </a:xfrm>
          <a:prstGeom prst="rect">
            <a:avLst/>
          </a:prstGeom>
          <a:ln w="57150">
            <a:solidFill>
              <a:srgbClr val="CC3399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978" t="10354" r="1031" b="58605"/>
          <a:stretch/>
        </p:blipFill>
        <p:spPr>
          <a:xfrm>
            <a:off x="6380922" y="298175"/>
            <a:ext cx="5526158" cy="2107095"/>
          </a:xfrm>
          <a:prstGeom prst="round2DiagRect">
            <a:avLst/>
          </a:prstGeom>
          <a:ln w="76200">
            <a:solidFill>
              <a:srgbClr val="CC0099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8" t="66957" r="46033" b="2608"/>
          <a:stretch/>
        </p:blipFill>
        <p:spPr>
          <a:xfrm>
            <a:off x="392595" y="4472609"/>
            <a:ext cx="6202018" cy="2087218"/>
          </a:xfrm>
          <a:prstGeom prst="round2DiagRect">
            <a:avLst/>
          </a:prstGeom>
          <a:ln w="76200">
            <a:solidFill>
              <a:srgbClr val="CC0099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67" t="44170" r="2663" b="495"/>
          <a:stretch/>
        </p:blipFill>
        <p:spPr>
          <a:xfrm>
            <a:off x="213951" y="160413"/>
            <a:ext cx="5831526" cy="4033903"/>
          </a:xfrm>
          <a:prstGeom prst="flowChartPunchedTape">
            <a:avLst/>
          </a:prstGeom>
          <a:ln w="76200">
            <a:solidFill>
              <a:srgbClr val="CC0099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86" t="20579" r="3968" b="8985"/>
          <a:stretch/>
        </p:blipFill>
        <p:spPr>
          <a:xfrm>
            <a:off x="6987209" y="2703444"/>
            <a:ext cx="4763872" cy="3856383"/>
          </a:xfrm>
          <a:prstGeom prst="flowChartPunchedTape">
            <a:avLst/>
          </a:prstGeom>
          <a:ln w="76200">
            <a:solidFill>
              <a:srgbClr val="CC0099"/>
            </a:solidFill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91635770"/>
      </p:ext>
    </p:extLst>
  </p:cSld>
  <p:clrMapOvr>
    <a:masterClrMapping/>
  </p:clrMapOvr>
  <p:transition spd="slow" advTm="16863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43" t="25521" r="5924" b="16522"/>
          <a:stretch/>
        </p:blipFill>
        <p:spPr>
          <a:xfrm>
            <a:off x="520502" y="295421"/>
            <a:ext cx="3207435" cy="4066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173413" y="839931"/>
            <a:ext cx="4224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 1910 году на Международной конференции женщин-социалисток в Копенгагене Клара Цеткин выступила с предложением о праздновании Международного  женского дня  8 марта, которое  прозвучало, как призыв ко всем женщинам мира включиться в борьбу за равноправие. В 1911 году этот праздник впервые отмечался 19 марта в Австрии, Дании, Германии и Швейцарии.</a:t>
            </a:r>
            <a:endParaRPr lang="ru-RU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183" y="5008099"/>
            <a:ext cx="1042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 1977 году ООН приняла резолюцию 32/142, призвав все страны провозгласить 8 марта днём борьбы за женские права – Международным женским днём.</a:t>
            </a:r>
            <a:endParaRPr lang="ru-RU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978" y="5739618"/>
            <a:ext cx="1084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 России 8 марта впервые было отпраздновано в 1913 году. В бывшем Советском Союзе официально признание 8 марта как праздника произошло в 1965 году, и в этом году, день этот был объявлен нерабочим.</a:t>
            </a:r>
            <a:endParaRPr lang="ru-RU" b="1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8" y="593835"/>
            <a:ext cx="3165231" cy="427320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63794177"/>
      </p:ext>
    </p:extLst>
  </p:cSld>
  <p:clrMapOvr>
    <a:masterClrMapping/>
  </p:clrMapOvr>
  <p:transition spd="slow" advTm="30218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989" b="8729"/>
          <a:stretch/>
        </p:blipFill>
        <p:spPr>
          <a:xfrm>
            <a:off x="0" y="-496957"/>
            <a:ext cx="12192000" cy="7354957"/>
          </a:xfrm>
          <a:prstGeom prst="wave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3709442"/>
      </p:ext>
    </p:extLst>
  </p:cSld>
  <p:clrMapOvr>
    <a:masterClrMapping/>
  </p:clrMapOvr>
  <p:transition spd="slow" advTm="8845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4|2.2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2.4|1.9|1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2.5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532</TotalTime>
  <Words>192</Words>
  <Application>Microsoft Office PowerPoint</Application>
  <PresentationFormat>Произвольный</PresentationFormat>
  <Paragraphs>14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ирина</cp:lastModifiedBy>
  <cp:revision>60</cp:revision>
  <dcterms:created xsi:type="dcterms:W3CDTF">2015-02-22T19:12:46Z</dcterms:created>
  <dcterms:modified xsi:type="dcterms:W3CDTF">2018-03-07T10:38:35Z</dcterms:modified>
</cp:coreProperties>
</file>